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DC1E"/>
    <a:srgbClr val="FFFF66"/>
    <a:srgbClr val="292929"/>
    <a:srgbClr val="EE44CE"/>
    <a:srgbClr val="C98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9BBDC7-CB9F-405C-ABA6-EA5DCB561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A29342-0555-445F-878C-DA41442D4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302ABA-75D7-47BF-B1F3-FCF3C6DC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C87FB7-0253-4EC0-B3E7-5B4B214B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9BE694-A939-4A75-B8B9-0886E92B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66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5D515F-3C4D-4BA6-A296-5B9B1B8D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3221829-2B0C-4FCE-ABF1-0EE619BFC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C56B4E-201F-43B0-B262-F56BC15C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384B53-9A06-4332-83CB-E4B1BFEA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2BF70A-C812-437E-B050-0C3A1EC5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02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5DB3081-CC50-40C7-9375-8F4210A74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78814A5-6FD8-47E4-8B3D-B3D4053A8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BC1C58-FF8B-4000-855F-B584CFEA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8068E98-C79C-4434-92DC-B1673FD7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BB4A46-A7E4-4DEE-B638-C48A2C9B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75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ED576D-0960-48FA-9FEC-E7009D5B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500AF9-B496-4F21-A3E7-8F6789F2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4F9C12-4A78-46C8-9B08-C3DC7945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088167-2EAC-49BB-82A5-489BEF4C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EEFC53-BF2E-4733-BA9B-2863D892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64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EED7A5-A2C1-49BF-A846-ECEEB1C1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EF142CE-F31C-4980-B131-C08B573B2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3B8AF3-2E1F-495D-905E-06DD0B4E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049205-C9CD-4948-B0CC-9CC5310B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638072-7EF2-4A5A-8F2E-1A0E7DBD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553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03052B-6C90-4BBE-8F25-E7568466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A9DC0D-98A9-4D31-BE7F-DBF7F2461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BF4DEC0-3BF1-4CEA-BC7D-E3696053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A3EB82-3C16-44B5-8A98-569155B6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B413235-CA96-4EA3-9665-3FCD9ED3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3E1397D-11D8-450A-91D0-D0961B98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8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3B9C1C-0848-4C5A-B4D0-0D774226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F8D106E-8E3C-454F-8B7D-5C271784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54046-0DA4-47F8-AD9C-45A1DCF96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0A5C6E5-634D-4F88-A54A-375C8E436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2DDC2A4-D77A-4ED7-8966-58AAFC4FD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542155A-DCB3-47B3-AAFB-1CFF6B5F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996DD09-C8D7-4B41-A418-CB16AA78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E9C43E8-6ABD-4A1C-A374-FA7D11F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62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91525F-0EEA-4EA3-9ED4-E25DEF735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BE8AF4B-52E0-44A2-AEE7-3635B161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685A079-08A8-42EE-B3D5-AA02C42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D354865-A369-4039-A514-BE50A193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73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A7D2C40-F1AA-4B78-AC4F-AEA419AD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6026AA8-5CD5-41DB-B25D-A73265D6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C93A3BB-F593-4E38-9478-BDF19633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22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F337DD-D4C7-4BDF-BF13-9B4845AA5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0E53B45-5BEA-47E6-914A-CCB75B66F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32F3864-DD8B-4CAD-B2F1-276CDE76B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404489E-A1FD-4674-A12B-4276CBBF4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85183E-0931-4582-879F-5C79B253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4294461-1942-40F6-B431-AA37E92CF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56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475F4B-332B-40F3-AF15-D1361B7D8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0367E40-1ADE-4FEB-A385-4C498F9F5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A70B63-9D25-455C-8ED1-2DD1B1992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2B5479D-DB28-4587-B93B-AE011CEC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FC593C-1B41-48D7-ABC7-27F3F81A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FD2272-6B84-4E09-A6DB-E292400F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992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483DEBA-85E8-4143-AD29-E08BB302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BC95D94-6893-4C48-A04C-1F094D5A9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B396DC-F48C-44FF-816C-02F8C4FE9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5A9C5-F413-4018-A8EF-13657A24B03A}" type="datetimeFigureOut">
              <a:rPr lang="tr-TR" smtClean="0"/>
              <a:t>28.09.2021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7A559C-377F-4FAE-9F34-F3A40946A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C15156-2FAD-433C-8BC6-5BEBDF11C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CB07B-3F0D-47C9-A873-C5E8A31D47B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07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by FlamingText.com">
            <a:extLst>
              <a:ext uri="{FF2B5EF4-FFF2-40B4-BE49-F238E27FC236}">
                <a16:creationId xmlns:a16="http://schemas.microsoft.com/office/drawing/2014/main" id="{66246FA1-7F22-4FE9-9E3D-05BED65F8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/>
          <a:stretch/>
        </p:blipFill>
        <p:spPr bwMode="auto">
          <a:xfrm>
            <a:off x="6349725" y="1993010"/>
            <a:ext cx="5842275" cy="287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gnifying Glass PNG images">
            <a:extLst>
              <a:ext uri="{FF2B5EF4-FFF2-40B4-BE49-F238E27FC236}">
                <a16:creationId xmlns:a16="http://schemas.microsoft.com/office/drawing/2014/main" id="{B1252A89-975C-40D9-80F0-DAF21DD06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8252">
            <a:off x="648930" y="724541"/>
            <a:ext cx="11690051" cy="74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5B548E62-6904-41F2-B8B9-1996ABDD357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18" name="Picture 2" descr="Image by FlamingText.com">
            <a:extLst>
              <a:ext uri="{FF2B5EF4-FFF2-40B4-BE49-F238E27FC236}">
                <a16:creationId xmlns:a16="http://schemas.microsoft.com/office/drawing/2014/main" id="{E45E0BD8-00B5-4587-B0B3-75A4E1075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27"/>
          <a:stretch/>
        </p:blipFill>
        <p:spPr bwMode="auto">
          <a:xfrm>
            <a:off x="1021465" y="2407252"/>
            <a:ext cx="4306796" cy="204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3C48D40-621C-4975-94BB-FD8ADB83E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1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5B548E62-6904-41F2-B8B9-1996ABDD357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50" name="Picture 10" descr="Image by FlamingText.com">
            <a:extLst>
              <a:ext uri="{FF2B5EF4-FFF2-40B4-BE49-F238E27FC236}">
                <a16:creationId xmlns:a16="http://schemas.microsoft.com/office/drawing/2014/main" id="{B399B556-8693-4B7B-AC6E-16A40EF2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47" y="2242950"/>
            <a:ext cx="8632304" cy="2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Black Hat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BEA20231-AF34-48B1-A675-96C98645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679">
            <a:off x="7291692" y="1182193"/>
            <a:ext cx="2228702" cy="15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Free Woman Hat Cliparts, Download Free Woman Hat Cliparts png images, Free  ClipArts on Clipart Library">
            <a:extLst>
              <a:ext uri="{FF2B5EF4-FFF2-40B4-BE49-F238E27FC236}">
                <a16:creationId xmlns:a16="http://schemas.microsoft.com/office/drawing/2014/main" id="{08BFADE6-240B-40B4-A704-D6DEEFDC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400">
            <a:off x="1758213" y="1215137"/>
            <a:ext cx="2736998" cy="147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4A77926-9D0B-4B25-AC5E-BEAF581DF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7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>
            <a:extLst>
              <a:ext uri="{FF2B5EF4-FFF2-40B4-BE49-F238E27FC236}">
                <a16:creationId xmlns:a16="http://schemas.microsoft.com/office/drawing/2014/main" id="{1278BCD9-5117-438A-8134-86B8FF30CF57}"/>
              </a:ext>
            </a:extLst>
          </p:cNvPr>
          <p:cNvSpPr/>
          <p:nvPr/>
        </p:nvSpPr>
        <p:spPr>
          <a:xfrm>
            <a:off x="8040356" y="5842966"/>
            <a:ext cx="3552171" cy="7622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/ SHE IS MIRACULOUS LADYBUG.</a:t>
            </a:r>
          </a:p>
        </p:txBody>
      </p:sp>
      <p:pic>
        <p:nvPicPr>
          <p:cNvPr id="2" name="Picture 2" descr="Bizden biri ama evrensel oldu&amp;quot; | Kültür-Sanat Haberleri">
            <a:extLst>
              <a:ext uri="{FF2B5EF4-FFF2-40B4-BE49-F238E27FC236}">
                <a16:creationId xmlns:a16="http://schemas.microsoft.com/office/drawing/2014/main" id="{3F8E70AE-1E39-497D-819F-D620F3703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-11391" r="5682" b="-7773"/>
          <a:stretch/>
        </p:blipFill>
        <p:spPr bwMode="auto">
          <a:xfrm>
            <a:off x="37395" y="-71648"/>
            <a:ext cx="2669405" cy="1988568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Opera@ Franklin Theatre — Nashville Opera">
            <a:extLst>
              <a:ext uri="{FF2B5EF4-FFF2-40B4-BE49-F238E27FC236}">
                <a16:creationId xmlns:a16="http://schemas.microsoft.com/office/drawing/2014/main" id="{77C29DED-C1C0-429B-9457-0A8EB88E8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-22207" r="-33451" b="-15401"/>
          <a:stretch/>
        </p:blipFill>
        <p:spPr bwMode="auto">
          <a:xfrm>
            <a:off x="-212964" y="4805995"/>
            <a:ext cx="3356538" cy="231078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ownload Spider man PNG Image for Free">
            <a:extLst>
              <a:ext uri="{FF2B5EF4-FFF2-40B4-BE49-F238E27FC236}">
                <a16:creationId xmlns:a16="http://schemas.microsoft.com/office/drawing/2014/main" id="{1C180861-1875-4547-9781-044FD665B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6" t="-20148" r="-20493" b="-10596"/>
          <a:stretch/>
        </p:blipFill>
        <p:spPr bwMode="auto">
          <a:xfrm>
            <a:off x="5821998" y="3175585"/>
            <a:ext cx="2324039" cy="203353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raculous Ladybug Png Transparent Image - Ladybug Png | Transparent PNG  Download #379651 - Vippng">
            <a:extLst>
              <a:ext uri="{FF2B5EF4-FFF2-40B4-BE49-F238E27FC236}">
                <a16:creationId xmlns:a16="http://schemas.microsoft.com/office/drawing/2014/main" id="{EEEE1A11-81DB-465F-BC43-DD26B47FE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90" t="-17738" r="-23105" b="-27135"/>
          <a:stretch/>
        </p:blipFill>
        <p:spPr bwMode="auto">
          <a:xfrm>
            <a:off x="5678450" y="4825402"/>
            <a:ext cx="3149823" cy="271082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Şakir | Kral Şakir Wikia | Fandom">
            <a:extLst>
              <a:ext uri="{FF2B5EF4-FFF2-40B4-BE49-F238E27FC236}">
                <a16:creationId xmlns:a16="http://schemas.microsoft.com/office/drawing/2014/main" id="{BCA1351B-813F-4FCB-A7C4-B9A56BF38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-9431" r="-7565" b="-7883"/>
          <a:stretch/>
        </p:blipFill>
        <p:spPr bwMode="auto">
          <a:xfrm>
            <a:off x="422791" y="1580691"/>
            <a:ext cx="1925052" cy="227033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nan | King Shakir Wiki | Fandom">
            <a:extLst>
              <a:ext uri="{FF2B5EF4-FFF2-40B4-BE49-F238E27FC236}">
                <a16:creationId xmlns:a16="http://schemas.microsoft.com/office/drawing/2014/main" id="{E9655923-4B5B-49FC-B3BD-EDF051728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89" t="-16134" r="-32272" b="-18094"/>
          <a:stretch/>
        </p:blipFill>
        <p:spPr bwMode="auto">
          <a:xfrm>
            <a:off x="6491070" y="1488403"/>
            <a:ext cx="1274734" cy="2070898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mzi | King Shakir Wiki | Fandom">
            <a:extLst>
              <a:ext uri="{FF2B5EF4-FFF2-40B4-BE49-F238E27FC236}">
                <a16:creationId xmlns:a16="http://schemas.microsoft.com/office/drawing/2014/main" id="{179BA34F-C765-445F-8887-0A042D02E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5" t="-23933" r="-32653" b="-19993"/>
          <a:stretch/>
        </p:blipFill>
        <p:spPr bwMode="auto">
          <a:xfrm>
            <a:off x="549648" y="3207489"/>
            <a:ext cx="1831314" cy="213000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ecati | King Shakir Wiki | Fandom">
            <a:extLst>
              <a:ext uri="{FF2B5EF4-FFF2-40B4-BE49-F238E27FC236}">
                <a16:creationId xmlns:a16="http://schemas.microsoft.com/office/drawing/2014/main" id="{B58CFF93-5074-4E44-9F12-63416D9F4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41" t="-13478" r="-12078" b="-10597"/>
          <a:stretch/>
        </p:blipFill>
        <p:spPr bwMode="auto">
          <a:xfrm>
            <a:off x="5966564" y="-38647"/>
            <a:ext cx="2034908" cy="1857298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05C22991-D959-4FC7-9327-2450703430FB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7919F4E2-AB13-4869-B4EA-3ED38C943A42}"/>
              </a:ext>
            </a:extLst>
          </p:cNvPr>
          <p:cNvSpPr/>
          <p:nvPr/>
        </p:nvSpPr>
        <p:spPr>
          <a:xfrm>
            <a:off x="2077734" y="267485"/>
            <a:ext cx="3552171" cy="7622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/ SHE IS KADRİYE.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22712239-0BAE-4B3D-92AD-F314F9C09CB1}"/>
              </a:ext>
            </a:extLst>
          </p:cNvPr>
          <p:cNvSpPr/>
          <p:nvPr/>
        </p:nvSpPr>
        <p:spPr>
          <a:xfrm>
            <a:off x="2077734" y="2126893"/>
            <a:ext cx="3552171" cy="7622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/ SHE IS ŞAKİR.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40DB84D3-36B4-4DD5-A662-120810FCB33F}"/>
              </a:ext>
            </a:extLst>
          </p:cNvPr>
          <p:cNvSpPr/>
          <p:nvPr/>
        </p:nvSpPr>
        <p:spPr>
          <a:xfrm>
            <a:off x="2110853" y="3986301"/>
            <a:ext cx="3552171" cy="7622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/ SHE IS REMZİ.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E104EC1F-1161-4AFD-A96C-7CD50E6826F5}"/>
              </a:ext>
            </a:extLst>
          </p:cNvPr>
          <p:cNvSpPr/>
          <p:nvPr/>
        </p:nvSpPr>
        <p:spPr>
          <a:xfrm>
            <a:off x="2110853" y="5842966"/>
            <a:ext cx="3552171" cy="7622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/ SHE IS ELSA.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D004D9BC-41F0-40D9-8B90-E17D1CEC24A7}"/>
              </a:ext>
            </a:extLst>
          </p:cNvPr>
          <p:cNvSpPr/>
          <p:nvPr/>
        </p:nvSpPr>
        <p:spPr>
          <a:xfrm>
            <a:off x="8007237" y="267485"/>
            <a:ext cx="3552171" cy="7622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/ SHE IS NECATİ.</a:t>
            </a: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507FD165-3FB1-4B62-B937-ECED57A19F94}"/>
              </a:ext>
            </a:extLst>
          </p:cNvPr>
          <p:cNvSpPr/>
          <p:nvPr/>
        </p:nvSpPr>
        <p:spPr>
          <a:xfrm>
            <a:off x="8007237" y="2126893"/>
            <a:ext cx="3552171" cy="7622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/ SHE IS CANAN.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27372CD8-0813-4C6E-ADE6-9979876170E3}"/>
              </a:ext>
            </a:extLst>
          </p:cNvPr>
          <p:cNvSpPr/>
          <p:nvPr/>
        </p:nvSpPr>
        <p:spPr>
          <a:xfrm>
            <a:off x="8040356" y="3986301"/>
            <a:ext cx="3552171" cy="76227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/ SHE IS SPIDERMAN.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2B0C6C9-EF60-471B-B51E-8C8DF4055050}"/>
              </a:ext>
            </a:extLst>
          </p:cNvPr>
          <p:cNvSpPr/>
          <p:nvPr/>
        </p:nvSpPr>
        <p:spPr>
          <a:xfrm>
            <a:off x="3043459" y="414374"/>
            <a:ext cx="598375" cy="441434"/>
          </a:xfrm>
          <a:prstGeom prst="roundRect">
            <a:avLst/>
          </a:prstGeom>
          <a:solidFill>
            <a:srgbClr val="0ADC1E">
              <a:alpha val="50000"/>
            </a:srgbClr>
          </a:solidFill>
          <a:ln>
            <a:solidFill>
              <a:srgbClr val="0A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72BFC760-E9F6-4EC0-B0FD-43EED8EC2830}"/>
              </a:ext>
            </a:extLst>
          </p:cNvPr>
          <p:cNvSpPr/>
          <p:nvPr/>
        </p:nvSpPr>
        <p:spPr>
          <a:xfrm>
            <a:off x="2631148" y="2287313"/>
            <a:ext cx="452382" cy="441434"/>
          </a:xfrm>
          <a:prstGeom prst="roundRect">
            <a:avLst/>
          </a:prstGeom>
          <a:solidFill>
            <a:srgbClr val="0ADC1E">
              <a:alpha val="50000"/>
            </a:srgbClr>
          </a:solidFill>
          <a:ln>
            <a:solidFill>
              <a:srgbClr val="0A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EACE824-0FF7-4C33-B54E-0F5DE95A7816}"/>
              </a:ext>
            </a:extLst>
          </p:cNvPr>
          <p:cNvSpPr/>
          <p:nvPr/>
        </p:nvSpPr>
        <p:spPr>
          <a:xfrm>
            <a:off x="2677457" y="4155267"/>
            <a:ext cx="452382" cy="441434"/>
          </a:xfrm>
          <a:prstGeom prst="roundRect">
            <a:avLst/>
          </a:prstGeom>
          <a:solidFill>
            <a:srgbClr val="0ADC1E">
              <a:alpha val="50000"/>
            </a:srgbClr>
          </a:solidFill>
          <a:ln>
            <a:solidFill>
              <a:srgbClr val="0A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91467792-1D6E-4CBE-925F-507153DF57C0}"/>
              </a:ext>
            </a:extLst>
          </p:cNvPr>
          <p:cNvSpPr/>
          <p:nvPr/>
        </p:nvSpPr>
        <p:spPr>
          <a:xfrm>
            <a:off x="8491075" y="427905"/>
            <a:ext cx="452382" cy="441434"/>
          </a:xfrm>
          <a:prstGeom prst="roundRect">
            <a:avLst/>
          </a:prstGeom>
          <a:solidFill>
            <a:srgbClr val="0ADC1E">
              <a:alpha val="50000"/>
            </a:srgbClr>
          </a:solidFill>
          <a:ln>
            <a:solidFill>
              <a:srgbClr val="0A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7A183405-8C62-4A77-8497-3264762A7992}"/>
              </a:ext>
            </a:extLst>
          </p:cNvPr>
          <p:cNvSpPr/>
          <p:nvPr/>
        </p:nvSpPr>
        <p:spPr>
          <a:xfrm>
            <a:off x="8244574" y="4155267"/>
            <a:ext cx="452382" cy="441434"/>
          </a:xfrm>
          <a:prstGeom prst="roundRect">
            <a:avLst/>
          </a:prstGeom>
          <a:solidFill>
            <a:srgbClr val="0ADC1E">
              <a:alpha val="50000"/>
            </a:srgbClr>
          </a:solidFill>
          <a:ln>
            <a:solidFill>
              <a:srgbClr val="0A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D17E948B-EE9E-4FD4-B9E7-7769C4AB4869}"/>
              </a:ext>
            </a:extLst>
          </p:cNvPr>
          <p:cNvSpPr/>
          <p:nvPr/>
        </p:nvSpPr>
        <p:spPr>
          <a:xfrm>
            <a:off x="3294312" y="6003385"/>
            <a:ext cx="598375" cy="441434"/>
          </a:xfrm>
          <a:prstGeom prst="roundRect">
            <a:avLst/>
          </a:prstGeom>
          <a:solidFill>
            <a:srgbClr val="0ADC1E">
              <a:alpha val="50000"/>
            </a:srgbClr>
          </a:solidFill>
          <a:ln>
            <a:solidFill>
              <a:srgbClr val="0A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38458ADC-0131-4F64-9B6F-4E447092F635}"/>
              </a:ext>
            </a:extLst>
          </p:cNvPr>
          <p:cNvSpPr/>
          <p:nvPr/>
        </p:nvSpPr>
        <p:spPr>
          <a:xfrm>
            <a:off x="9081339" y="2265429"/>
            <a:ext cx="598375" cy="441434"/>
          </a:xfrm>
          <a:prstGeom prst="roundRect">
            <a:avLst/>
          </a:prstGeom>
          <a:solidFill>
            <a:srgbClr val="0ADC1E">
              <a:alpha val="50000"/>
            </a:srgbClr>
          </a:solidFill>
          <a:ln>
            <a:solidFill>
              <a:srgbClr val="0A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1213F2ED-C331-4D15-AB7A-05F042451772}"/>
              </a:ext>
            </a:extLst>
          </p:cNvPr>
          <p:cNvSpPr/>
          <p:nvPr/>
        </p:nvSpPr>
        <p:spPr>
          <a:xfrm>
            <a:off x="8742049" y="5888566"/>
            <a:ext cx="598375" cy="357997"/>
          </a:xfrm>
          <a:prstGeom prst="roundRect">
            <a:avLst/>
          </a:prstGeom>
          <a:solidFill>
            <a:srgbClr val="0ADC1E">
              <a:alpha val="50000"/>
            </a:srgbClr>
          </a:solidFill>
          <a:ln>
            <a:solidFill>
              <a:srgbClr val="0AD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2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8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rgest Collection Of Free To Edit Bye Bye Modest Management - Bye Bye  Clipart , Free Transparent Clipart - ClipartKey">
            <a:extLst>
              <a:ext uri="{FF2B5EF4-FFF2-40B4-BE49-F238E27FC236}">
                <a16:creationId xmlns:a16="http://schemas.microsoft.com/office/drawing/2014/main" id="{BDB29060-98AB-4970-BFAC-529BB500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814389"/>
            <a:ext cx="85725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23066DA3-5B63-4A6A-81C1-1E1E2B8CC3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1581151"/>
            <a:ext cx="5276849" cy="5276849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FB683629-D335-4E50-ADC9-6902F1DFCD4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6C8D08B-1889-4E18-B42A-1C627C89C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10" y="5715315"/>
            <a:ext cx="3846778" cy="8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2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zden biri ama evrensel oldu&amp;quot; | Kültür-Sanat Haberleri">
            <a:extLst>
              <a:ext uri="{FF2B5EF4-FFF2-40B4-BE49-F238E27FC236}">
                <a16:creationId xmlns:a16="http://schemas.microsoft.com/office/drawing/2014/main" id="{2D175FB8-20D7-4587-9408-45B03C131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9" t="6086" r="46918" b="49395"/>
          <a:stretch/>
        </p:blipFill>
        <p:spPr bwMode="auto">
          <a:xfrm>
            <a:off x="1338118" y="1231489"/>
            <a:ext cx="1696065" cy="246298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zden biri ama evrensel oldu&amp;quot; | Kültür-Sanat Haberleri">
            <a:extLst>
              <a:ext uri="{FF2B5EF4-FFF2-40B4-BE49-F238E27FC236}">
                <a16:creationId xmlns:a16="http://schemas.microsoft.com/office/drawing/2014/main" id="{4E596445-CD74-44AB-9262-89038B365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1771" y="928303"/>
            <a:ext cx="9695845" cy="5532335"/>
          </a:xfrm>
          <a:prstGeom prst="star8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zden biri ama evrensel oldu&amp;quot; | Kültür-Sanat Haberleri">
            <a:extLst>
              <a:ext uri="{FF2B5EF4-FFF2-40B4-BE49-F238E27FC236}">
                <a16:creationId xmlns:a16="http://schemas.microsoft.com/office/drawing/2014/main" id="{48507DC9-FDFD-4C9A-A034-B85B32680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-11391" r="5682" b="-7773"/>
          <a:stretch/>
        </p:blipFill>
        <p:spPr bwMode="auto">
          <a:xfrm>
            <a:off x="-1815576" y="265471"/>
            <a:ext cx="8849650" cy="6592529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4736D6E9-941D-42C5-B9B1-BC118116343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051A6D5C-B4BA-4EC5-A466-2C52FE844733}"/>
              </a:ext>
            </a:extLst>
          </p:cNvPr>
          <p:cNvSpPr/>
          <p:nvPr/>
        </p:nvSpPr>
        <p:spPr>
          <a:xfrm>
            <a:off x="5823284" y="511239"/>
            <a:ext cx="5422231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IS SHE?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4AE61D2F-C964-4565-BA27-368AD9FFC792}"/>
              </a:ext>
            </a:extLst>
          </p:cNvPr>
          <p:cNvSpPr/>
          <p:nvPr/>
        </p:nvSpPr>
        <p:spPr>
          <a:xfrm>
            <a:off x="5646820" y="3011936"/>
            <a:ext cx="5775157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SHE IS KADRİYE.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BB9A769-9A0B-4E11-AD51-5C40423BA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cati | King Shakir Wiki | Fandom">
            <a:extLst>
              <a:ext uri="{FF2B5EF4-FFF2-40B4-BE49-F238E27FC236}">
                <a16:creationId xmlns:a16="http://schemas.microsoft.com/office/drawing/2014/main" id="{0D929CB0-75C8-4D9E-A3F6-16D730AC9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2" t="4632" r="22968" b="52509"/>
          <a:stretch/>
        </p:blipFill>
        <p:spPr bwMode="auto">
          <a:xfrm>
            <a:off x="2383970" y="1877786"/>
            <a:ext cx="1583873" cy="192677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ecati | King Shakir Wiki | Fandom">
            <a:extLst>
              <a:ext uri="{FF2B5EF4-FFF2-40B4-BE49-F238E27FC236}">
                <a16:creationId xmlns:a16="http://schemas.microsoft.com/office/drawing/2014/main" id="{83550124-5758-4657-98D2-55BA7F675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41" t="-13478" r="-12078" b="-10597"/>
          <a:stretch/>
        </p:blipFill>
        <p:spPr bwMode="auto">
          <a:xfrm>
            <a:off x="-457200" y="1051560"/>
            <a:ext cx="6111239" cy="557784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54C96A45-2158-4F51-9E90-2356C8EEAEE1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867ED44E-0ED2-4304-997A-BF2B2003171E}"/>
              </a:ext>
            </a:extLst>
          </p:cNvPr>
          <p:cNvSpPr/>
          <p:nvPr/>
        </p:nvSpPr>
        <p:spPr>
          <a:xfrm>
            <a:off x="5823284" y="511239"/>
            <a:ext cx="5422231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IS HE?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833863C-EC53-4073-987C-514D4237B7EF}"/>
              </a:ext>
            </a:extLst>
          </p:cNvPr>
          <p:cNvSpPr/>
          <p:nvPr/>
        </p:nvSpPr>
        <p:spPr>
          <a:xfrm>
            <a:off x="5646820" y="3011936"/>
            <a:ext cx="5775157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HE IS NECATİ.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735C69F-19DE-4BA1-A6AE-29AD69C0A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2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8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mzi | King Shakir Wiki | Fandom">
            <a:extLst>
              <a:ext uri="{FF2B5EF4-FFF2-40B4-BE49-F238E27FC236}">
                <a16:creationId xmlns:a16="http://schemas.microsoft.com/office/drawing/2014/main" id="{B16245C6-6DBC-435F-BD56-34EA71F30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6" t="7440" r="22198" b="65098"/>
          <a:stretch/>
        </p:blipFill>
        <p:spPr bwMode="auto">
          <a:xfrm>
            <a:off x="1784555" y="2064774"/>
            <a:ext cx="1578077" cy="1224116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mzi | King Shakir Wiki | Fandom">
            <a:extLst>
              <a:ext uri="{FF2B5EF4-FFF2-40B4-BE49-F238E27FC236}">
                <a16:creationId xmlns:a16="http://schemas.microsoft.com/office/drawing/2014/main" id="{65596DB0-0C10-488D-8F0E-9C4C1F41F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5" t="-23933" r="-32653" b="-19993"/>
          <a:stretch/>
        </p:blipFill>
        <p:spPr bwMode="auto">
          <a:xfrm>
            <a:off x="1" y="648929"/>
            <a:ext cx="5515896" cy="6415548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18BCC365-73D5-421D-A0F1-50086DD2658C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0E3C471-39C4-4EF8-9332-DDB20C13ABC2}"/>
              </a:ext>
            </a:extLst>
          </p:cNvPr>
          <p:cNvSpPr/>
          <p:nvPr/>
        </p:nvSpPr>
        <p:spPr>
          <a:xfrm>
            <a:off x="5823284" y="511239"/>
            <a:ext cx="5422231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IS HE? 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8F50BDE-D657-4561-B200-1F8D1D75B6B5}"/>
              </a:ext>
            </a:extLst>
          </p:cNvPr>
          <p:cNvSpPr/>
          <p:nvPr/>
        </p:nvSpPr>
        <p:spPr>
          <a:xfrm>
            <a:off x="5646820" y="3011936"/>
            <a:ext cx="5775157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HE IS REMZİ.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979A31D-8390-4279-B853-BC13AADA5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an | King Shakir Wiki | Fandom">
            <a:extLst>
              <a:ext uri="{FF2B5EF4-FFF2-40B4-BE49-F238E27FC236}">
                <a16:creationId xmlns:a16="http://schemas.microsoft.com/office/drawing/2014/main" id="{40289A18-8CAA-49AB-A1BA-6CCB1A6D4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7" t="35945" r="23556" b="37548"/>
          <a:stretch/>
        </p:blipFill>
        <p:spPr bwMode="auto">
          <a:xfrm>
            <a:off x="1545021" y="3090041"/>
            <a:ext cx="1198180" cy="1481959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anan | King Shakir Wiki | Fandom">
            <a:extLst>
              <a:ext uri="{FF2B5EF4-FFF2-40B4-BE49-F238E27FC236}">
                <a16:creationId xmlns:a16="http://schemas.microsoft.com/office/drawing/2014/main" id="{2B055077-43CC-4CE2-9BD9-1B83D1F60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89" t="-16134" r="-32272" b="-18094"/>
          <a:stretch/>
        </p:blipFill>
        <p:spPr bwMode="auto">
          <a:xfrm>
            <a:off x="-141889" y="157655"/>
            <a:ext cx="4619296" cy="7504386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E491DBAB-222B-4A79-A3BB-B77FD79DC26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3DBBC85-6CB8-46AC-9D7C-B680B9D1E7E0}"/>
              </a:ext>
            </a:extLst>
          </p:cNvPr>
          <p:cNvSpPr/>
          <p:nvPr/>
        </p:nvSpPr>
        <p:spPr>
          <a:xfrm>
            <a:off x="5823284" y="511239"/>
            <a:ext cx="5422231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IS SHE? 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269DAA6-53FE-48F2-B4DE-61CE551C8069}"/>
              </a:ext>
            </a:extLst>
          </p:cNvPr>
          <p:cNvSpPr/>
          <p:nvPr/>
        </p:nvSpPr>
        <p:spPr>
          <a:xfrm>
            <a:off x="5646820" y="3011936"/>
            <a:ext cx="5775157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SHE IS CANAN.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06C53C3-423D-4D7E-A67A-089DB5348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44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Şakir | Kral Şakir Wikia | Fandom">
            <a:extLst>
              <a:ext uri="{FF2B5EF4-FFF2-40B4-BE49-F238E27FC236}">
                <a16:creationId xmlns:a16="http://schemas.microsoft.com/office/drawing/2014/main" id="{7E2C8E1B-9673-4F72-82B0-966319478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9" t="42299" r="41288" b="34238"/>
          <a:stretch/>
        </p:blipFill>
        <p:spPr bwMode="auto">
          <a:xfrm>
            <a:off x="1386348" y="3613354"/>
            <a:ext cx="1150375" cy="1415845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32A737DD-FEBC-409A-834B-AC9BFDD40E4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Picture 2" descr="Şakir | Kral Şakir Wikia | Fandom">
            <a:extLst>
              <a:ext uri="{FF2B5EF4-FFF2-40B4-BE49-F238E27FC236}">
                <a16:creationId xmlns:a16="http://schemas.microsoft.com/office/drawing/2014/main" id="{B1D18274-7DE5-47BC-B3D7-46902B6E8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-9431" r="-7565" b="-7883"/>
          <a:stretch/>
        </p:blipFill>
        <p:spPr bwMode="auto">
          <a:xfrm>
            <a:off x="-516194" y="471948"/>
            <a:ext cx="6002594" cy="7079225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64A85091-D6A1-466B-983A-12006BA5A50F}"/>
              </a:ext>
            </a:extLst>
          </p:cNvPr>
          <p:cNvSpPr/>
          <p:nvPr/>
        </p:nvSpPr>
        <p:spPr>
          <a:xfrm>
            <a:off x="5823284" y="511239"/>
            <a:ext cx="5422231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IS HE? 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79A97607-9019-400B-AC61-E0F34B0775BD}"/>
              </a:ext>
            </a:extLst>
          </p:cNvPr>
          <p:cNvSpPr/>
          <p:nvPr/>
        </p:nvSpPr>
        <p:spPr>
          <a:xfrm>
            <a:off x="5646820" y="3011936"/>
            <a:ext cx="5775157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HE IS ŞAKİR.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905486A-4337-49FF-B33C-2DAD21537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iraculous Ladybug Png Transparent Image - Ladybug Png | Transparent PNG  Download #379651 - Vippng">
            <a:extLst>
              <a:ext uri="{FF2B5EF4-FFF2-40B4-BE49-F238E27FC236}">
                <a16:creationId xmlns:a16="http://schemas.microsoft.com/office/drawing/2014/main" id="{934EC4B5-F7F8-4D7A-8179-AC5BB2E66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7" t="26268" r="52334" b="53937"/>
          <a:stretch/>
        </p:blipFill>
        <p:spPr bwMode="auto">
          <a:xfrm>
            <a:off x="1622324" y="3429000"/>
            <a:ext cx="1002890" cy="995516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iraculous Ladybug Png Transparent Image - Ladybug Png | Transparent PNG  Download #379651 - Vippng">
            <a:extLst>
              <a:ext uri="{FF2B5EF4-FFF2-40B4-BE49-F238E27FC236}">
                <a16:creationId xmlns:a16="http://schemas.microsoft.com/office/drawing/2014/main" id="{B39A7C62-7E6F-4485-B2D9-A36856A49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90" t="-17738" r="-23105" b="-27135"/>
          <a:stretch/>
        </p:blipFill>
        <p:spPr bwMode="auto">
          <a:xfrm>
            <a:off x="-1002890" y="1194619"/>
            <a:ext cx="8465574" cy="728570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0072EB6C-D282-48EE-BAE6-55AF702202DF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6EF67EE8-38E9-496E-BFC6-2F8152FB67BA}"/>
              </a:ext>
            </a:extLst>
          </p:cNvPr>
          <p:cNvSpPr/>
          <p:nvPr/>
        </p:nvSpPr>
        <p:spPr>
          <a:xfrm>
            <a:off x="5823284" y="511239"/>
            <a:ext cx="5422231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IS SHE? 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11BFFD6-DF99-4B26-9559-3B58647BF322}"/>
              </a:ext>
            </a:extLst>
          </p:cNvPr>
          <p:cNvSpPr/>
          <p:nvPr/>
        </p:nvSpPr>
        <p:spPr>
          <a:xfrm>
            <a:off x="5197642" y="2451173"/>
            <a:ext cx="6673514" cy="181731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SHE IS MIRACULOUS LADYBUG.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87288547-F4FF-47FD-92EB-183CAEE5F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D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CF4A7FA-A8A9-4226-892C-8C94B869EE4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8" name="Picture 4" descr="Download Spider man PNG Image for Free">
            <a:extLst>
              <a:ext uri="{FF2B5EF4-FFF2-40B4-BE49-F238E27FC236}">
                <a16:creationId xmlns:a16="http://schemas.microsoft.com/office/drawing/2014/main" id="{21B3F264-6E1D-4BC1-8A42-473A62BF2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9" t="23005" r="27778" b="57455"/>
          <a:stretch/>
        </p:blipFill>
        <p:spPr bwMode="auto">
          <a:xfrm>
            <a:off x="2344995" y="2920182"/>
            <a:ext cx="1150374" cy="100289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ownload Spider man PNG Image for Free">
            <a:extLst>
              <a:ext uri="{FF2B5EF4-FFF2-40B4-BE49-F238E27FC236}">
                <a16:creationId xmlns:a16="http://schemas.microsoft.com/office/drawing/2014/main" id="{62EC6AEC-D6F5-4FB1-AB2E-95FAEDAD0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6" t="-20148" r="-20493" b="-10596"/>
          <a:stretch/>
        </p:blipFill>
        <p:spPr bwMode="auto">
          <a:xfrm>
            <a:off x="-1696064" y="693174"/>
            <a:ext cx="7669162" cy="6710516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51D3153-00FA-438F-866F-D3A45A60BD3F}"/>
              </a:ext>
            </a:extLst>
          </p:cNvPr>
          <p:cNvSpPr/>
          <p:nvPr/>
        </p:nvSpPr>
        <p:spPr>
          <a:xfrm>
            <a:off x="5823284" y="511239"/>
            <a:ext cx="5422231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IS HE? 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02C404C5-FBC8-4074-B4A5-BD3763B132C1}"/>
              </a:ext>
            </a:extLst>
          </p:cNvPr>
          <p:cNvSpPr/>
          <p:nvPr/>
        </p:nvSpPr>
        <p:spPr>
          <a:xfrm>
            <a:off x="5486400" y="3004563"/>
            <a:ext cx="6095998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HE IS SPIDERMAN.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8D8FA43-3341-446C-BC03-AD0825C1D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Opera@ Franklin Theatre — Nashville Opera">
            <a:extLst>
              <a:ext uri="{FF2B5EF4-FFF2-40B4-BE49-F238E27FC236}">
                <a16:creationId xmlns:a16="http://schemas.microsoft.com/office/drawing/2014/main" id="{BCDAEBA9-0F47-47CB-9570-67134F1DE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21343" r="54158" b="30779"/>
          <a:stretch/>
        </p:blipFill>
        <p:spPr bwMode="auto">
          <a:xfrm>
            <a:off x="128337" y="3080084"/>
            <a:ext cx="2582780" cy="229402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BD2C53B5-4A49-48DA-BBCF-6BBF5A26D472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4" descr="Opera@ Franklin Theatre — Nashville Opera">
            <a:extLst>
              <a:ext uri="{FF2B5EF4-FFF2-40B4-BE49-F238E27FC236}">
                <a16:creationId xmlns:a16="http://schemas.microsoft.com/office/drawing/2014/main" id="{5D8DB40C-02A1-4F84-8032-B766CBA7A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-22207" r="-33451" b="-15401"/>
          <a:stretch/>
        </p:blipFill>
        <p:spPr bwMode="auto">
          <a:xfrm>
            <a:off x="-144380" y="978568"/>
            <a:ext cx="9577137" cy="6593306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BDB31D19-1D04-4895-9DE9-1ECC12C7C4AD}"/>
              </a:ext>
            </a:extLst>
          </p:cNvPr>
          <p:cNvSpPr/>
          <p:nvPr/>
        </p:nvSpPr>
        <p:spPr>
          <a:xfrm>
            <a:off x="5823284" y="511239"/>
            <a:ext cx="5422231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IS SHE?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3A4CF84-6F06-4035-ACDE-4273AAFD05ED}"/>
              </a:ext>
            </a:extLst>
          </p:cNvPr>
          <p:cNvSpPr/>
          <p:nvPr/>
        </p:nvSpPr>
        <p:spPr>
          <a:xfrm>
            <a:off x="5646820" y="3011936"/>
            <a:ext cx="5775157" cy="83412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atin typeface="Arial" panose="020B0604020202020204" pitchFamily="34" charset="0"/>
                <a:cs typeface="Arial" panose="020B0604020202020204" pitchFamily="34" charset="0"/>
              </a:rPr>
              <a:t> SHE IS ELSA.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65198F2-C7EF-4011-A6E2-6F1DDA7B8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6339333"/>
            <a:ext cx="1618590" cy="3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121</Words>
  <Application>Microsoft Office PowerPoint</Application>
  <PresentationFormat>Geniş ekran</PresentationFormat>
  <Paragraphs>24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6</cp:revision>
  <dcterms:created xsi:type="dcterms:W3CDTF">2021-09-27T21:09:39Z</dcterms:created>
  <dcterms:modified xsi:type="dcterms:W3CDTF">2021-09-28T13:17:58Z</dcterms:modified>
</cp:coreProperties>
</file>